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  <p:sldMasterId id="2147483648" r:id="rId2"/>
  </p:sldMasterIdLst>
  <p:notesMasterIdLst>
    <p:notesMasterId r:id="rId9"/>
  </p:notesMasterIdLst>
  <p:handoutMasterIdLst>
    <p:handoutMasterId r:id="rId10"/>
  </p:handoutMasterIdLst>
  <p:sldIdLst>
    <p:sldId id="258" r:id="rId3"/>
    <p:sldId id="259" r:id="rId4"/>
    <p:sldId id="295" r:id="rId5"/>
    <p:sldId id="257" r:id="rId6"/>
    <p:sldId id="296" r:id="rId7"/>
    <p:sldId id="293" r:id="rId8"/>
  </p:sldIdLst>
  <p:sldSz cx="18286413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50" charset="0"/>
      <p:regular r:id="rId15"/>
      <p:bold r:id="rId16"/>
      <p:italic r:id="rId17"/>
      <p:boldItalic r:id="rId18"/>
    </p:embeddedFont>
  </p:embeddedFontLst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33" d="100"/>
          <a:sy n="33" d="100"/>
        </p:scale>
        <p:origin x="-642" y="342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2020/2/2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2020/2/2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9463980"/>
            <a:ext cx="16344898" cy="575841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1366342" y="2339991"/>
            <a:ext cx="661574" cy="1008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1366342" y="2700031"/>
            <a:ext cx="661574" cy="1008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1366342" y="3060071"/>
            <a:ext cx="661574" cy="10081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81" y="890144"/>
            <a:ext cx="7344527" cy="50201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890144"/>
            <a:ext cx="7344527" cy="502011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1077913" y="1111250"/>
            <a:ext cx="5617021" cy="367188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11488633" y="1111052"/>
            <a:ext cx="5617021" cy="367188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4462686" y="691694"/>
            <a:ext cx="8713511" cy="613076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419147" y="967036"/>
            <a:ext cx="6800589" cy="432048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632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54" y="511247"/>
            <a:ext cx="8568014" cy="585638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5110758" y="764182"/>
            <a:ext cx="6696744" cy="428356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0" y="2388840"/>
            <a:ext cx="1812335" cy="37627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74" y="1112079"/>
            <a:ext cx="3556895" cy="50292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3022526" y="2876155"/>
            <a:ext cx="1512168" cy="27714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722021" y="1615108"/>
            <a:ext cx="3024000" cy="403244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4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643964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7735788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62286" y="6727676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8671892"/>
            <a:ext cx="16201800" cy="12241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094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2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0007302" y="3805742"/>
            <a:ext cx="7632848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9503246" y="2797630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07302" y="4741846"/>
            <a:ext cx="7632848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59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6871692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6302" y="7807796"/>
            <a:ext cx="16201800" cy="194421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5796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15913768" cy="8640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15913768" cy="208823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7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6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233267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983260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186322" y="4579618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186322" y="5329611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86322" y="6943700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186322" y="7693693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7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86228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86228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86228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2383554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590478" y="3160606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590478" y="4671145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5448197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590478" y="6958736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7735788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274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8167836"/>
            <a:ext cx="16344898" cy="1871985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4220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14220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14220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870398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70398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870398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870398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70398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870398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8639150" y="2470598"/>
            <a:ext cx="1552133" cy="1728192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8639150" y="4774854"/>
            <a:ext cx="1552133" cy="1728192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8639150" y="7079110"/>
            <a:ext cx="1552133" cy="1728192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6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367342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367342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367342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367342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367342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67342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838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6478910" y="1831132"/>
            <a:ext cx="1552133" cy="1569660"/>
            <a:chOff x="7054974" y="1200132"/>
            <a:chExt cx="1552133" cy="1569660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2047156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6478910" y="3343300"/>
            <a:ext cx="1552133" cy="1569660"/>
            <a:chOff x="7054974" y="1248171"/>
            <a:chExt cx="1552133" cy="1569660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207102" y="3511285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478910" y="4855468"/>
            <a:ext cx="1552133" cy="1569660"/>
            <a:chOff x="7054974" y="1257783"/>
            <a:chExt cx="1552133" cy="1569660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07102" y="5013841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478910" y="6295628"/>
            <a:ext cx="1552133" cy="1569660"/>
            <a:chOff x="7054974" y="1202317"/>
            <a:chExt cx="1552133" cy="1569660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02" y="6509467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6478910" y="7879804"/>
            <a:ext cx="1552133" cy="1569660"/>
            <a:chOff x="7054974" y="1247810"/>
            <a:chExt cx="1552133" cy="1569660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207102" y="8048150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3539384"/>
            <a:ext cx="6192688" cy="4124396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62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719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839244"/>
            <a:ext cx="15913768" cy="5616624"/>
          </a:xfrm>
        </p:spPr>
        <p:txBody>
          <a:bodyPr anchor="ctr">
            <a:noAutofit/>
          </a:bodyPr>
          <a:lstStyle>
            <a:lvl1pPr algn="l">
              <a:lnSpc>
                <a:spcPts val="34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50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83" y="2047156"/>
            <a:ext cx="3468257" cy="7200800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3919364"/>
            <a:ext cx="103331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766942" y="4639444"/>
            <a:ext cx="10333148" cy="28083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3038248" y="2983260"/>
            <a:ext cx="3008614" cy="5415505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648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3990999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4783460"/>
            <a:ext cx="9181020" cy="230425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87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2263180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3055641"/>
            <a:ext cx="9181020" cy="215986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7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16633551" cy="518537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08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6799684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19764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59230" y="6800479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59230" y="7520559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359527" y="2263180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78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4" y="2263178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46262" y="6367639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6943702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038548" y="2263179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894236" y="6367640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94236" y="6943703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814" y="2263180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143502" y="6367641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43502" y="6943704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3535990" y="2263181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3391678" y="6367642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91678" y="6943705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1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7735788"/>
            <a:ext cx="13557478" cy="1440161"/>
          </a:xfrm>
        </p:spPr>
        <p:txBody>
          <a:bodyPr anchor="b">
            <a:noAutofit/>
          </a:bodyPr>
          <a:lstStyle>
            <a:lvl1pPr algn="l">
              <a:defRPr sz="7200" kern="0" spc="2000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8310" y="8959702"/>
            <a:ext cx="13464495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72671" y="6743196"/>
            <a:ext cx="661574" cy="1728192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21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246662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246662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790278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246365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246365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519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743606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743606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287222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2743309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743309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25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454574" y="2551210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287222" y="2263180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3454574" y="4999482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9287222" y="4711452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454574" y="7447753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9287222" y="7159723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0828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8731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108731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8890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6793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666793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96952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55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1224855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552696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7667042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0781388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3895734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1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3600400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2263180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1375454" y="2263180"/>
            <a:ext cx="547260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5184000" y="5359524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861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862286" y="3703340"/>
            <a:ext cx="4464496" cy="1091326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4990480" y="3703340"/>
            <a:ext cx="4464496" cy="1091326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9118674" y="3692134"/>
            <a:ext cx="4464496" cy="1091326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13246869" y="3703340"/>
            <a:ext cx="4464496" cy="1091326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438349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18270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822932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6543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694737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46729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975188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14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366342" y="2623220"/>
            <a:ext cx="6120680" cy="61206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2117625" y="4148759"/>
            <a:ext cx="4618114" cy="46181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3022526" y="5935589"/>
            <a:ext cx="2808312" cy="2808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9142413" y="247059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18472" y="238355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318472" y="316060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5974854" y="333469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9145513" y="472648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321572" y="463944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21572" y="541649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5977954" y="559058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9142413" y="7030744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18472" y="6943700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318472" y="7720752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4750718" y="7339745"/>
            <a:ext cx="4391695" cy="555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3022526" y="30297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22526" y="48299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058530" y="699018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3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5830838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5902846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5902846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5830838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12639555" y="2335188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815614" y="2390092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15614" y="3167144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12629212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805271" y="7030744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805271" y="7807796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5593114" y="2384184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40581" y="2407196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40581" y="3184248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5582771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238" y="7047848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238" y="7824900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791278" y="3701272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791278" y="7157656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334894" y="3703340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34894" y="7159724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11806147" y="3358336"/>
            <a:ext cx="833408" cy="7040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11806147" y="7518730"/>
            <a:ext cx="823065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5593114" y="7518730"/>
            <a:ext cx="741780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5593114" y="3358336"/>
            <a:ext cx="741780" cy="7060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6985000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063086" y="2743594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3086" y="3520646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66186" y="5806608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066186" y="6583660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317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263181"/>
            <a:ext cx="16633848" cy="5184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253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1111052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574254" y="462980"/>
            <a:ext cx="661574" cy="1728192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503246" y="82302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503246" y="190314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891972" y="4315408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3919364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4999484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694370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802382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971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5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9433048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367342" y="2983260"/>
            <a:ext cx="7125692" cy="208823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367342" y="4984448"/>
            <a:ext cx="7125692" cy="33994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07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362191"/>
            <a:ext cx="11985332" cy="674174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896976" y="422705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276723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3286137" y="673241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35423" y="527259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6349623" y="6121606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098909" y="4661783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5977936" y="3734174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727222" y="2274351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9291965" y="4148618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041251" y="2688795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10539813" y="6994463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289099" y="5534640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527582" y="2767236"/>
            <a:ext cx="5184576" cy="20771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527582" y="4757356"/>
            <a:ext cx="5184576" cy="35544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577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82302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190314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4243400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3847356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4927476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589208" y="694370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246" y="802382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2503" y="175245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174951" y="174948"/>
            <a:ext cx="8856687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2206" y="4207396"/>
            <a:ext cx="6480720" cy="590465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766942" y="4207396"/>
            <a:ext cx="288032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766942" y="7303740"/>
            <a:ext cx="11377264" cy="28083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175654" y="174948"/>
            <a:ext cx="4968552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863286" y="4423420"/>
            <a:ext cx="8280920" cy="1368152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7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863286" y="5647556"/>
            <a:ext cx="8280920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99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28411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207102" y="925100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1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8207102" y="2626028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2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8207102" y="4326956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3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8207102" y="6027884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4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935294" y="1183060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935294" y="2871489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935294" y="455991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935294" y="624834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80339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グループ化 19">
            <a:extLst>
              <a:ext uri="{FF2B5EF4-FFF2-40B4-BE49-F238E27FC236}">
                <a16:creationId xmlns:a16="http://schemas.microsoft.com/office/drawing/2014/main" id="{02E42532-DEDA-456B-9307-BBAA643E6C89}"/>
              </a:ext>
            </a:extLst>
          </p:cNvPr>
          <p:cNvGrpSpPr/>
          <p:nvPr userDrawn="1"/>
        </p:nvGrpSpPr>
        <p:grpSpPr>
          <a:xfrm>
            <a:off x="8207102" y="7728811"/>
            <a:ext cx="1552133" cy="1728192"/>
            <a:chOff x="7054974" y="1111052"/>
            <a:chExt cx="1552133" cy="1728192"/>
          </a:xfrm>
        </p:grpSpPr>
        <p:sp>
          <p:nvSpPr>
            <p:cNvPr id="36" name="テキスト ボックス 20">
              <a:extLst>
                <a:ext uri="{FF2B5EF4-FFF2-40B4-BE49-F238E27FC236}">
                  <a16:creationId xmlns:a16="http://schemas.microsoft.com/office/drawing/2014/main" id="{FDDDA782-2994-4CA0-AB43-27039D6F2BD5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5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7" name="直線コネクタ 21">
              <a:extLst>
                <a:ext uri="{FF2B5EF4-FFF2-40B4-BE49-F238E27FC236}">
                  <a16:creationId xmlns:a16="http://schemas.microsoft.com/office/drawing/2014/main" id="{E5BD102D-3F64-4B6E-B8C6-8283185F439A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テキスト プレースホルダー 6">
            <a:extLst>
              <a:ext uri="{FF2B5EF4-FFF2-40B4-BE49-F238E27FC236}">
                <a16:creationId xmlns:a16="http://schemas.microsoft.com/office/drawing/2014/main" id="{16ED88A8-565A-4124-8F9B-31A66CD589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35294" y="7936776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52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11746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2110558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4198790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6287022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202351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280056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4095081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872133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616664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943700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6367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4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0278" y="4274836"/>
            <a:ext cx="5904656" cy="1354388"/>
          </a:xfrm>
          <a:prstGeom prst="rect">
            <a:avLst/>
          </a:prstGeom>
        </p:spPr>
        <p:txBody>
          <a:bodyPr anchor="t"/>
          <a:lstStyle>
            <a:lvl1pPr algn="r">
              <a:defRPr sz="7200" spc="6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555502" y="3991372"/>
            <a:ext cx="10372680" cy="17666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6838950" y="391936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1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318964"/>
            <a:ext cx="16457772" cy="91511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8" r:id="rId2"/>
    <p:sldLayoutId id="2147483665" r:id="rId3"/>
    <p:sldLayoutId id="2147483673" r:id="rId4"/>
    <p:sldLayoutId id="2147483674" r:id="rId5"/>
    <p:sldLayoutId id="2147483672" r:id="rId6"/>
    <p:sldLayoutId id="2147483679" r:id="rId7"/>
    <p:sldLayoutId id="2147483680" r:id="rId8"/>
    <p:sldLayoutId id="2147483686" r:id="rId9"/>
    <p:sldLayoutId id="2147483685" r:id="rId10"/>
    <p:sldLayoutId id="2147483696" r:id="rId11"/>
    <p:sldLayoutId id="2147483701" r:id="rId12"/>
    <p:sldLayoutId id="2147483703" r:id="rId13"/>
    <p:sldLayoutId id="2147483702" r:id="rId14"/>
  </p:sldLayoutIdLst>
  <p:hf sldNum="0"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0"/>
            <a:ext cx="16457772" cy="123408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</p:spPr>
        <p:txBody>
          <a:bodyPr vert="horz" lIns="163275" tIns="81638" rIns="163275" bIns="81638" rtlCol="0" anchor="b"/>
          <a:lstStyle>
            <a:lvl1pPr algn="ctr">
              <a:defRPr sz="2100">
                <a:solidFill>
                  <a:schemeClr val="tx1">
                    <a:tint val="75000"/>
                    <a:alpha val="8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algn="r"/>
            <a:r>
              <a:rPr lang="en-IN" altLang="ja-JP" dirty="0" err="1"/>
              <a:t>EcoClean</a:t>
            </a:r>
            <a:r>
              <a:rPr lang="en-IN" altLang="ja-JP" dirty="0"/>
              <a:t> App  |  Team Alpha.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600">
                <a:solidFill>
                  <a:schemeClr val="tx1">
                    <a:tint val="75000"/>
                    <a:alpha val="80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318964"/>
            <a:ext cx="18286413" cy="141917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1">
                  <a:alpha val="54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ontserrat" panose="00000500000000000000" pitchFamily="50" charset="0"/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17280110" y="9638928"/>
            <a:ext cx="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76" r:id="rId3"/>
    <p:sldLayoutId id="2147483688" r:id="rId4"/>
    <p:sldLayoutId id="2147483689" r:id="rId5"/>
    <p:sldLayoutId id="2147483700" r:id="rId6"/>
    <p:sldLayoutId id="2147483695" r:id="rId7"/>
    <p:sldLayoutId id="2147483677" r:id="rId8"/>
    <p:sldLayoutId id="2147483667" r:id="rId9"/>
    <p:sldLayoutId id="2147483683" r:id="rId10"/>
    <p:sldLayoutId id="2147483666" r:id="rId11"/>
    <p:sldLayoutId id="2147483691" r:id="rId12"/>
    <p:sldLayoutId id="2147483675" r:id="rId13"/>
    <p:sldLayoutId id="2147483682" r:id="rId14"/>
    <p:sldLayoutId id="2147483668" r:id="rId15"/>
    <p:sldLayoutId id="2147483687" r:id="rId16"/>
    <p:sldLayoutId id="2147483669" r:id="rId17"/>
    <p:sldLayoutId id="2147483678" r:id="rId18"/>
    <p:sldLayoutId id="2147483670" r:id="rId19"/>
    <p:sldLayoutId id="2147483671" r:id="rId20"/>
    <p:sldLayoutId id="2147483681" r:id="rId21"/>
    <p:sldLayoutId id="2147483690" r:id="rId22"/>
    <p:sldLayoutId id="2147483692" r:id="rId23"/>
    <p:sldLayoutId id="2147483693" r:id="rId24"/>
    <p:sldLayoutId id="2147483694" r:id="rId25"/>
    <p:sldLayoutId id="2147483699" r:id="rId26"/>
    <p:sldLayoutId id="2147483697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 animBg="1"/>
    </p:bldLst>
  </p:timing>
  <p:hf sldNum="0"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 spc="3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726382" y="3055268"/>
            <a:ext cx="7940855" cy="1440161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BBFF02"/>
                </a:solidFill>
                <a:latin typeface="Montserrat" panose="00000500000000000000" pitchFamily="50" charset="0"/>
              </a:rPr>
              <a:t>E</a:t>
            </a:r>
            <a:r>
              <a:rPr kumimoji="1" lang="en-US" altLang="ja-JP" sz="6000" b="1" dirty="0">
                <a:solidFill>
                  <a:srgbClr val="BBFF02"/>
                </a:solidFill>
                <a:latin typeface="Montserrat" panose="00000500000000000000" pitchFamily="50" charset="0"/>
              </a:rPr>
              <a:t>CO</a:t>
            </a:r>
            <a:r>
              <a:rPr kumimoji="1" lang="en-US" altLang="ja-JP" b="1" dirty="0">
                <a:latin typeface="Montserrat" panose="00000500000000000000" pitchFamily="50" charset="0"/>
              </a:rPr>
              <a:t>C</a:t>
            </a:r>
            <a:r>
              <a:rPr kumimoji="1" lang="en-US" altLang="ja-JP" sz="6000" b="1" dirty="0">
                <a:latin typeface="Montserrat" panose="00000500000000000000" pitchFamily="50" charset="0"/>
              </a:rPr>
              <a:t>LEAN</a:t>
            </a:r>
            <a:endParaRPr kumimoji="1" lang="ja-JP" altLang="en-US" b="1" dirty="0">
              <a:solidFill>
                <a:srgbClr val="BBFF02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2025031" y="5935588"/>
            <a:ext cx="7092329" cy="575841"/>
          </a:xfrm>
        </p:spPr>
        <p:txBody>
          <a:bodyPr/>
          <a:lstStyle/>
          <a:p>
            <a:r>
              <a:rPr lang="en-US" altLang="ja-JP" b="1" dirty="0">
                <a:latin typeface="Montserrat" panose="00000500000000000000" pitchFamily="50" charset="0"/>
              </a:rPr>
              <a:t>TEAM </a:t>
            </a:r>
            <a:r>
              <a:rPr lang="en-US" altLang="ja-JP" b="1" dirty="0">
                <a:solidFill>
                  <a:srgbClr val="BBFF02"/>
                </a:solidFill>
                <a:latin typeface="Montserrat" panose="00000500000000000000" pitchFamily="50" charset="0"/>
              </a:rPr>
              <a:t>ALPHA</a:t>
            </a:r>
            <a:r>
              <a:rPr lang="en-US" altLang="ja-JP" b="1" dirty="0">
                <a:latin typeface="Montserrat" panose="00000500000000000000" pitchFamily="50" charset="0"/>
              </a:rPr>
              <a:t>.</a:t>
            </a:r>
            <a:endParaRPr kumimoji="1" lang="ja-JP" altLang="en-US" b="1" dirty="0">
              <a:solidFill>
                <a:srgbClr val="BBFF02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09CA8-8287-4A1B-AC76-4EA210537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878" y="-406569"/>
            <a:ext cx="14800183" cy="11100137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1438350" y="4059069"/>
            <a:ext cx="6192688" cy="2016224"/>
          </a:xfrm>
        </p:spPr>
        <p:txBody>
          <a:bodyPr/>
          <a:lstStyle/>
          <a:p>
            <a:r>
              <a:rPr lang="en-US" altLang="ja-JP" b="1" dirty="0">
                <a:latin typeface="Montserrat" panose="00000500000000000000" pitchFamily="50" charset="0"/>
              </a:rPr>
              <a:t>ABOUT </a:t>
            </a:r>
            <a:r>
              <a:rPr lang="en-US" altLang="ja-JP" b="1" dirty="0">
                <a:solidFill>
                  <a:srgbClr val="BBFF02"/>
                </a:solidFill>
                <a:latin typeface="Montserrat" panose="00000500000000000000" pitchFamily="50" charset="0"/>
              </a:rPr>
              <a:t>US</a:t>
            </a:r>
            <a:endParaRPr kumimoji="1" lang="ja-JP" altLang="en-US" b="1" dirty="0">
              <a:solidFill>
                <a:srgbClr val="BBFF02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タイトル 5">
            <a:extLst>
              <a:ext uri="{FF2B5EF4-FFF2-40B4-BE49-F238E27FC236}">
                <a16:creationId xmlns:a16="http://schemas.microsoft.com/office/drawing/2014/main" id="{D7DC09A2-02DA-4883-896B-5CF1BB31F935}"/>
              </a:ext>
            </a:extLst>
          </p:cNvPr>
          <p:cNvSpPr txBox="1">
            <a:spLocks/>
          </p:cNvSpPr>
          <p:nvPr/>
        </p:nvSpPr>
        <p:spPr>
          <a:xfrm>
            <a:off x="1406308" y="5312243"/>
            <a:ext cx="6192688" cy="2016224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7200" kern="1200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b="1" dirty="0">
                <a:latin typeface="Montserrat" panose="00000500000000000000" pitchFamily="50" charset="0"/>
              </a:rPr>
              <a:t>TEAM </a:t>
            </a:r>
            <a:r>
              <a:rPr lang="en-US" altLang="ja-JP" sz="2400" b="1" dirty="0">
                <a:solidFill>
                  <a:srgbClr val="BBFF02"/>
                </a:solidFill>
                <a:latin typeface="Montserrat" panose="00000500000000000000" pitchFamily="50" charset="0"/>
              </a:rPr>
              <a:t>ALPHA.</a:t>
            </a:r>
            <a:endParaRPr lang="ja-JP" altLang="en-US" sz="2400" b="1" dirty="0">
              <a:solidFill>
                <a:srgbClr val="BBFF02"/>
              </a:solidFill>
              <a:latin typeface="Montserrat" panose="00000500000000000000" pitchFamily="50" charset="0"/>
            </a:endParaRPr>
          </a:p>
        </p:txBody>
      </p:sp>
      <p:grpSp>
        <p:nvGrpSpPr>
          <p:cNvPr id="20" name="グループ化 12">
            <a:extLst>
              <a:ext uri="{FF2B5EF4-FFF2-40B4-BE49-F238E27FC236}">
                <a16:creationId xmlns:a16="http://schemas.microsoft.com/office/drawing/2014/main" id="{BA467DC2-5017-4D39-B9C5-7B02A3E578C2}"/>
              </a:ext>
            </a:extLst>
          </p:cNvPr>
          <p:cNvGrpSpPr/>
          <p:nvPr/>
        </p:nvGrpSpPr>
        <p:grpSpPr>
          <a:xfrm>
            <a:off x="8207102" y="925100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4">
              <a:extLst>
                <a:ext uri="{FF2B5EF4-FFF2-40B4-BE49-F238E27FC236}">
                  <a16:creationId xmlns:a16="http://schemas.microsoft.com/office/drawing/2014/main" id="{84D94E8B-AD57-44E1-A60B-8AA9CE95D042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1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2" name="直線コネクタ 7">
              <a:extLst>
                <a:ext uri="{FF2B5EF4-FFF2-40B4-BE49-F238E27FC236}">
                  <a16:creationId xmlns:a16="http://schemas.microsoft.com/office/drawing/2014/main" id="{84158884-8846-463C-8EF4-24ADE609643E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グループ化 13">
            <a:extLst>
              <a:ext uri="{FF2B5EF4-FFF2-40B4-BE49-F238E27FC236}">
                <a16:creationId xmlns:a16="http://schemas.microsoft.com/office/drawing/2014/main" id="{F507E176-1DA1-4190-B9C3-2642B53329DE}"/>
              </a:ext>
            </a:extLst>
          </p:cNvPr>
          <p:cNvGrpSpPr/>
          <p:nvPr/>
        </p:nvGrpSpPr>
        <p:grpSpPr>
          <a:xfrm>
            <a:off x="8207102" y="2626028"/>
            <a:ext cx="1552133" cy="1728192"/>
            <a:chOff x="7054974" y="1111052"/>
            <a:chExt cx="1552133" cy="1728192"/>
          </a:xfrm>
        </p:grpSpPr>
        <p:sp>
          <p:nvSpPr>
            <p:cNvPr id="24" name="テキスト ボックス 14">
              <a:extLst>
                <a:ext uri="{FF2B5EF4-FFF2-40B4-BE49-F238E27FC236}">
                  <a16:creationId xmlns:a16="http://schemas.microsoft.com/office/drawing/2014/main" id="{1D80E702-4127-4C24-A2A3-30CE99ACE930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2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5" name="直線コネクタ 15">
              <a:extLst>
                <a:ext uri="{FF2B5EF4-FFF2-40B4-BE49-F238E27FC236}">
                  <a16:creationId xmlns:a16="http://schemas.microsoft.com/office/drawing/2014/main" id="{335D945B-8CA6-471F-B7F1-A6B5C79B79B3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16">
            <a:extLst>
              <a:ext uri="{FF2B5EF4-FFF2-40B4-BE49-F238E27FC236}">
                <a16:creationId xmlns:a16="http://schemas.microsoft.com/office/drawing/2014/main" id="{3FA19D44-AB5C-4213-9B46-E0C05B3C54BA}"/>
              </a:ext>
            </a:extLst>
          </p:cNvPr>
          <p:cNvGrpSpPr/>
          <p:nvPr/>
        </p:nvGrpSpPr>
        <p:grpSpPr>
          <a:xfrm>
            <a:off x="8207102" y="4326956"/>
            <a:ext cx="1552133" cy="1728192"/>
            <a:chOff x="7054974" y="1111052"/>
            <a:chExt cx="1552133" cy="1728192"/>
          </a:xfrm>
        </p:grpSpPr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E75C2ED1-19F7-4527-AB7A-DFBEFFB2E0A1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3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28" name="直線コネクタ 18">
              <a:extLst>
                <a:ext uri="{FF2B5EF4-FFF2-40B4-BE49-F238E27FC236}">
                  <a16:creationId xmlns:a16="http://schemas.microsoft.com/office/drawing/2014/main" id="{BF5A9F2F-3698-44D9-BFBC-49E28EAB56D5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グループ化 19">
            <a:extLst>
              <a:ext uri="{FF2B5EF4-FFF2-40B4-BE49-F238E27FC236}">
                <a16:creationId xmlns:a16="http://schemas.microsoft.com/office/drawing/2014/main" id="{82A10C19-5A55-4012-A2D5-98200FBFF15D}"/>
              </a:ext>
            </a:extLst>
          </p:cNvPr>
          <p:cNvGrpSpPr/>
          <p:nvPr/>
        </p:nvGrpSpPr>
        <p:grpSpPr>
          <a:xfrm>
            <a:off x="8207102" y="6027884"/>
            <a:ext cx="1552133" cy="1728192"/>
            <a:chOff x="7054974" y="1111052"/>
            <a:chExt cx="1552133" cy="1728192"/>
          </a:xfrm>
        </p:grpSpPr>
        <p:sp>
          <p:nvSpPr>
            <p:cNvPr id="30" name="テキスト ボックス 20">
              <a:extLst>
                <a:ext uri="{FF2B5EF4-FFF2-40B4-BE49-F238E27FC236}">
                  <a16:creationId xmlns:a16="http://schemas.microsoft.com/office/drawing/2014/main" id="{5F5D2B2E-2C28-40C3-90A3-E0C767C9BBEC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4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1" name="直線コネクタ 21">
              <a:extLst>
                <a:ext uri="{FF2B5EF4-FFF2-40B4-BE49-F238E27FC236}">
                  <a16:creationId xmlns:a16="http://schemas.microsoft.com/office/drawing/2014/main" id="{6D7844FA-EDCA-48F1-A464-752474161A8F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テキスト プレースホルダー 6">
            <a:extLst>
              <a:ext uri="{FF2B5EF4-FFF2-40B4-BE49-F238E27FC236}">
                <a16:creationId xmlns:a16="http://schemas.microsoft.com/office/drawing/2014/main" id="{8E1EE6DE-3E0E-4282-A552-690A5903E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79310" y="125506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sz="4400" b="1" dirty="0" err="1"/>
              <a:t>Akarsh</a:t>
            </a:r>
            <a:r>
              <a:rPr kumimoji="1" lang="en-US" altLang="ja-JP" sz="4400" b="1" dirty="0"/>
              <a:t> Ashok</a:t>
            </a:r>
            <a:endParaRPr kumimoji="1" lang="ja-JP" altLang="en-US" sz="4400" b="1" dirty="0"/>
          </a:p>
        </p:txBody>
      </p:sp>
      <p:sp>
        <p:nvSpPr>
          <p:cNvPr id="33" name="テキスト プレースホルダー 6">
            <a:extLst>
              <a:ext uri="{FF2B5EF4-FFF2-40B4-BE49-F238E27FC236}">
                <a16:creationId xmlns:a16="http://schemas.microsoft.com/office/drawing/2014/main" id="{3C706C61-C6C3-4C15-A389-E743EB8A6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79310" y="294349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ja-JP" sz="4400" b="1" dirty="0" err="1"/>
              <a:t>Roncy</a:t>
            </a:r>
            <a:r>
              <a:rPr lang="en-US" altLang="ja-JP" sz="4400" b="1" dirty="0"/>
              <a:t> R Thomas</a:t>
            </a:r>
            <a:endParaRPr kumimoji="1" lang="ja-JP" altLang="en-US" sz="4400" b="1" dirty="0"/>
          </a:p>
        </p:txBody>
      </p:sp>
      <p:sp>
        <p:nvSpPr>
          <p:cNvPr id="34" name="テキスト プレースホルダー 6">
            <a:extLst>
              <a:ext uri="{FF2B5EF4-FFF2-40B4-BE49-F238E27FC236}">
                <a16:creationId xmlns:a16="http://schemas.microsoft.com/office/drawing/2014/main" id="{3155B51D-FD3D-4E44-AB6D-06A5C156A6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79310" y="4631926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sz="4400" b="1" dirty="0"/>
              <a:t>Shan </a:t>
            </a:r>
            <a:r>
              <a:rPr kumimoji="1" lang="en-US" altLang="ja-JP" sz="4400" b="1" dirty="0" err="1"/>
              <a:t>Shaji</a:t>
            </a:r>
            <a:endParaRPr kumimoji="1" lang="ja-JP" altLang="en-US" sz="4400" b="1" dirty="0"/>
          </a:p>
        </p:txBody>
      </p:sp>
      <p:sp>
        <p:nvSpPr>
          <p:cNvPr id="35" name="テキスト プレースホルダー 6">
            <a:extLst>
              <a:ext uri="{FF2B5EF4-FFF2-40B4-BE49-F238E27FC236}">
                <a16:creationId xmlns:a16="http://schemas.microsoft.com/office/drawing/2014/main" id="{6D824C34-CBC7-47F2-81F3-D885636F29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79310" y="6320355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sz="4400" b="1" dirty="0"/>
              <a:t>Tonal Mathew</a:t>
            </a:r>
            <a:endParaRPr kumimoji="1" lang="ja-JP" altLang="en-US" sz="4400" b="1" dirty="0"/>
          </a:p>
        </p:txBody>
      </p:sp>
      <p:grpSp>
        <p:nvGrpSpPr>
          <p:cNvPr id="36" name="グループ化 19">
            <a:extLst>
              <a:ext uri="{FF2B5EF4-FFF2-40B4-BE49-F238E27FC236}">
                <a16:creationId xmlns:a16="http://schemas.microsoft.com/office/drawing/2014/main" id="{0AA1F8D8-0B28-46C6-9509-BC3EE4DD9B28}"/>
              </a:ext>
            </a:extLst>
          </p:cNvPr>
          <p:cNvGrpSpPr/>
          <p:nvPr/>
        </p:nvGrpSpPr>
        <p:grpSpPr>
          <a:xfrm>
            <a:off x="8207102" y="7728811"/>
            <a:ext cx="1552133" cy="1728192"/>
            <a:chOff x="7054974" y="1111052"/>
            <a:chExt cx="1552133" cy="1728192"/>
          </a:xfrm>
        </p:grpSpPr>
        <p:sp>
          <p:nvSpPr>
            <p:cNvPr id="37" name="テキスト ボックス 20">
              <a:extLst>
                <a:ext uri="{FF2B5EF4-FFF2-40B4-BE49-F238E27FC236}">
                  <a16:creationId xmlns:a16="http://schemas.microsoft.com/office/drawing/2014/main" id="{4A7439C0-1CCA-4EFD-A231-75809CEBE28D}"/>
                </a:ext>
              </a:extLst>
            </p:cNvPr>
            <p:cNvSpPr txBox="1"/>
            <p:nvPr userDrawn="1"/>
          </p:nvSpPr>
          <p:spPr>
            <a:xfrm>
              <a:off x="7054974" y="1190318"/>
              <a:ext cx="14081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8000" dirty="0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50" charset="0"/>
                </a:rPr>
                <a:t>5</a:t>
              </a:r>
              <a:endParaRPr kumimoji="1" lang="ja-JP" altLang="en-US" sz="8000" dirty="0">
                <a:solidFill>
                  <a:schemeClr val="tx1">
                    <a:lumMod val="50000"/>
                  </a:schemeClr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8" name="直線コネクタ 21">
              <a:extLst>
                <a:ext uri="{FF2B5EF4-FFF2-40B4-BE49-F238E27FC236}">
                  <a16:creationId xmlns:a16="http://schemas.microsoft.com/office/drawing/2014/main" id="{28FA1A25-0A3A-49B3-B762-EFEF383CB65B}"/>
                </a:ext>
              </a:extLst>
            </p:cNvPr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>
            <a:extLst>
              <a:ext uri="{FF2B5EF4-FFF2-40B4-BE49-F238E27FC236}">
                <a16:creationId xmlns:a16="http://schemas.microsoft.com/office/drawing/2014/main" id="{3377138B-F1CB-4FC5-86E3-9B7899F30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79310" y="800878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sz="4400" b="1" dirty="0"/>
              <a:t>Joel John Kandathil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65767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coClean">
            <a:hlinkClick r:id="" action="ppaction://media"/>
            <a:extLst>
              <a:ext uri="{FF2B5EF4-FFF2-40B4-BE49-F238E27FC236}">
                <a16:creationId xmlns:a16="http://schemas.microsoft.com/office/drawing/2014/main" id="{8C0933D0-0CA2-40C9-BD64-8D09C99FAA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6413" cy="102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B82E53-E5F1-456D-9D80-9AED1014F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6311" y="-201222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1817B-4EF8-42BC-B5C5-E6351E267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E82B5-DE1B-4A3A-8D43-8299FC4B0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0AC3E-5FE5-4E5D-A4CE-9AA767572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953E8B-0AFA-438A-B955-E2D9E14E4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790278" y="4423420"/>
            <a:ext cx="9865096" cy="1080120"/>
          </a:xfrm>
        </p:spPr>
        <p:txBody>
          <a:bodyPr anchor="ctr">
            <a:noAutofit/>
          </a:bodyPr>
          <a:lstStyle/>
          <a:p>
            <a:pPr algn="ctr"/>
            <a:r>
              <a:rPr lang="en-US" altLang="ja-JP" sz="8000" b="1" dirty="0">
                <a:latin typeface="Montserrat" panose="00000500000000000000" pitchFamily="50" charset="0"/>
              </a:rPr>
              <a:t>WHAT IS </a:t>
            </a:r>
            <a:br>
              <a:rPr lang="en-US" altLang="ja-JP" sz="8000" b="1" dirty="0">
                <a:latin typeface="Montserrat" panose="00000500000000000000" pitchFamily="50" charset="0"/>
              </a:rPr>
            </a:br>
            <a:r>
              <a:rPr lang="en-US" altLang="ja-JP" sz="8000" b="1" dirty="0">
                <a:solidFill>
                  <a:srgbClr val="BBFF02"/>
                </a:solidFill>
                <a:latin typeface="Montserrat" panose="00000500000000000000" pitchFamily="50" charset="0"/>
              </a:rPr>
              <a:t>E</a:t>
            </a:r>
            <a:r>
              <a:rPr lang="en-US" altLang="ja-JP" sz="5400" b="1" dirty="0">
                <a:solidFill>
                  <a:srgbClr val="BBFF02"/>
                </a:solidFill>
                <a:latin typeface="Montserrat" panose="00000500000000000000" pitchFamily="50" charset="0"/>
              </a:rPr>
              <a:t>CO</a:t>
            </a:r>
            <a:r>
              <a:rPr lang="en-US" altLang="ja-JP" sz="8000" b="1" dirty="0">
                <a:solidFill>
                  <a:srgbClr val="BBFF02"/>
                </a:solidFill>
                <a:latin typeface="Montserrat" panose="00000500000000000000" pitchFamily="50" charset="0"/>
              </a:rPr>
              <a:t>C</a:t>
            </a:r>
            <a:r>
              <a:rPr lang="en-US" altLang="ja-JP" sz="5400" b="1" dirty="0">
                <a:solidFill>
                  <a:srgbClr val="BBFF02"/>
                </a:solidFill>
                <a:latin typeface="Montserrat" panose="00000500000000000000" pitchFamily="50" charset="0"/>
              </a:rPr>
              <a:t>LEAN</a:t>
            </a:r>
            <a:r>
              <a:rPr lang="en-US" altLang="ja-JP" sz="8000" b="1" dirty="0">
                <a:solidFill>
                  <a:srgbClr val="BBFF02"/>
                </a:solidFill>
                <a:latin typeface="Montserrat" panose="00000500000000000000" pitchFamily="50" charset="0"/>
              </a:rPr>
              <a:t> APP</a:t>
            </a:r>
            <a:r>
              <a:rPr lang="en-US" altLang="ja-JP" sz="8000" b="1" dirty="0">
                <a:latin typeface="Montserrat" panose="00000500000000000000" pitchFamily="50" charset="0"/>
              </a:rPr>
              <a:t>?</a:t>
            </a:r>
            <a:endParaRPr kumimoji="1" lang="ja-JP" altLang="en-US" sz="8000" b="1" dirty="0">
              <a:latin typeface="Montserrat" panose="00000500000000000000" pitchFamily="50" charset="0"/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4294967295"/>
          </p:nvPr>
        </p:nvSpPr>
        <p:spPr>
          <a:xfrm>
            <a:off x="6406902" y="9752012"/>
            <a:ext cx="10728325" cy="547688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IN" altLang="ja-JP" sz="2000" dirty="0" err="1">
                <a:latin typeface="Montserrat" panose="00000500000000000000" pitchFamily="50" charset="0"/>
              </a:rPr>
              <a:t>EcoClean</a:t>
            </a:r>
            <a:r>
              <a:rPr lang="en-IN" altLang="ja-JP" sz="2000" dirty="0">
                <a:latin typeface="Montserrat" panose="00000500000000000000" pitchFamily="50" charset="0"/>
              </a:rPr>
              <a:t> App  |  Team Alpha.</a:t>
            </a:r>
            <a:endParaRPr lang="ja-JP" altLang="en-US" sz="2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469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790278" y="4423420"/>
            <a:ext cx="9865096" cy="1080120"/>
          </a:xfrm>
        </p:spPr>
        <p:txBody>
          <a:bodyPr anchor="ctr">
            <a:noAutofit/>
          </a:bodyPr>
          <a:lstStyle/>
          <a:p>
            <a:pPr algn="ctr"/>
            <a:r>
              <a:rPr lang="en-US" altLang="ja-JP" sz="8000" b="1" dirty="0">
                <a:solidFill>
                  <a:srgbClr val="BBFF02"/>
                </a:solidFill>
                <a:latin typeface="Montserrat" panose="00000500000000000000" pitchFamily="50" charset="0"/>
              </a:rPr>
              <a:t>FUTURE </a:t>
            </a:r>
            <a:br>
              <a:rPr lang="en-US" altLang="ja-JP" sz="8000" b="1" dirty="0">
                <a:solidFill>
                  <a:srgbClr val="BBFF02"/>
                </a:solidFill>
              </a:rPr>
            </a:br>
            <a:r>
              <a:rPr lang="en-US" altLang="ja-JP" sz="8000" b="1" dirty="0">
                <a:latin typeface="Montserrat" panose="00000500000000000000" pitchFamily="50" charset="0"/>
              </a:rPr>
              <a:t>SCOPE</a:t>
            </a:r>
            <a:endParaRPr kumimoji="1" lang="ja-JP" altLang="en-US" sz="8000" b="1" dirty="0">
              <a:latin typeface="Montserrat" panose="00000500000000000000" pitchFamily="50" charset="0"/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4294967295"/>
          </p:nvPr>
        </p:nvSpPr>
        <p:spPr>
          <a:xfrm>
            <a:off x="6406902" y="9752012"/>
            <a:ext cx="10728325" cy="547688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IN" altLang="ja-JP" sz="2000" dirty="0" err="1">
                <a:latin typeface="Montserrat" panose="00000500000000000000" pitchFamily="50" charset="0"/>
              </a:rPr>
              <a:t>EcoClean</a:t>
            </a:r>
            <a:r>
              <a:rPr lang="en-IN" altLang="ja-JP" sz="2000" dirty="0">
                <a:latin typeface="Montserrat" panose="00000500000000000000" pitchFamily="50" charset="0"/>
              </a:rPr>
              <a:t> App  |  Team Alpha.</a:t>
            </a:r>
            <a:endParaRPr lang="ja-JP" altLang="en-US" sz="2000" dirty="0">
              <a:latin typeface="Montserrat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93FA6-0298-45F5-82BB-38993D4E2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6311" y="-201222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195CA-4077-49A7-B913-1D8EB9C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E5469-DA54-4AFA-BC2E-0DA655B9B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61145-9D28-480F-BD9A-A3E39BCEE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17C8F-DB45-4230-B5F6-C8932D0FF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1350" y="-176708"/>
            <a:ext cx="13716000" cy="10287000"/>
          </a:xfrm>
          <a:prstGeom prst="rect">
            <a:avLst/>
          </a:prstGeom>
          <a:effectLst>
            <a:outerShdw blurRad="546100" dist="38100" dir="2700000" sx="101000" sy="101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156748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914320" y="4279403"/>
            <a:ext cx="16457772" cy="1440161"/>
          </a:xfrm>
        </p:spPr>
        <p:txBody>
          <a:bodyPr/>
          <a:lstStyle/>
          <a:p>
            <a:r>
              <a:rPr kumimoji="1" lang="en-US" altLang="ja-JP" b="1" dirty="0">
                <a:latin typeface="Montserrat" panose="00000500000000000000" pitchFamily="50" charset="0"/>
              </a:rPr>
              <a:t>THANK </a:t>
            </a:r>
            <a:r>
              <a:rPr kumimoji="1" lang="en-US" altLang="ja-JP" b="1" dirty="0">
                <a:solidFill>
                  <a:schemeClr val="accent1"/>
                </a:solidFill>
                <a:latin typeface="Montserrat" panose="00000500000000000000" pitchFamily="50" charset="0"/>
              </a:rPr>
              <a:t>Y</a:t>
            </a:r>
            <a:r>
              <a:rPr kumimoji="1" lang="en-US" altLang="ja-JP" b="1" dirty="0">
                <a:latin typeface="Montserrat" panose="00000500000000000000" pitchFamily="50" charset="0"/>
              </a:rPr>
              <a:t>OU!</a:t>
            </a:r>
            <a:endParaRPr kumimoji="1" lang="ja-JP" altLang="en-US" b="1" dirty="0">
              <a:latin typeface="Montserrat" panose="00000500000000000000" pitchFamily="50" charset="0"/>
            </a:endParaRP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2"/>
          </p:nvPr>
        </p:nvSpPr>
        <p:spPr>
          <a:xfrm>
            <a:off x="970757" y="6079827"/>
            <a:ext cx="16344898" cy="575841"/>
          </a:xfrm>
        </p:spPr>
        <p:txBody>
          <a:bodyPr/>
          <a:lstStyle/>
          <a:p>
            <a:r>
              <a:rPr kumimoji="1" lang="en-US" altLang="ja-JP" dirty="0">
                <a:solidFill>
                  <a:srgbClr val="BBFF02"/>
                </a:solidFill>
                <a:latin typeface="Montserrat" panose="00000500000000000000" pitchFamily="50" charset="0"/>
              </a:rPr>
              <a:t>Team Alpha.</a:t>
            </a:r>
            <a:endParaRPr kumimoji="1" lang="ja-JP" altLang="en-US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9209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itle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5364</TotalTime>
  <Words>53</Words>
  <Application>Microsoft Office PowerPoint</Application>
  <PresentationFormat>Custom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Arial</vt:lpstr>
      <vt:lpstr>Montserrat</vt:lpstr>
      <vt:lpstr>Title</vt:lpstr>
      <vt:lpstr>Contents</vt:lpstr>
      <vt:lpstr>ECOCLEAN</vt:lpstr>
      <vt:lpstr>ABOUT US</vt:lpstr>
      <vt:lpstr>PowerPoint Presentation</vt:lpstr>
      <vt:lpstr>WHAT IS  ECOCLEAN APP?</vt:lpstr>
      <vt:lpstr>FUTURE  SCOPE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Scheat</dc:title>
  <dc:creator>Jun</dc:creator>
  <cp:lastModifiedBy>Joel John</cp:lastModifiedBy>
  <cp:revision>94</cp:revision>
  <dcterms:created xsi:type="dcterms:W3CDTF">2015-02-26T15:14:38Z</dcterms:created>
  <dcterms:modified xsi:type="dcterms:W3CDTF">2020-02-02T03:58:29Z</dcterms:modified>
</cp:coreProperties>
</file>